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5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6" r:id="rId15"/>
    <p:sldId id="268" r:id="rId16"/>
    <p:sldId id="269" r:id="rId17"/>
    <p:sldId id="270" r:id="rId18"/>
    <p:sldId id="273" r:id="rId19"/>
    <p:sldId id="27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56171" y="0"/>
            <a:ext cx="548782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685802"/>
            <a:ext cx="2972574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294681"/>
      </p:ext>
    </p:extLst>
  </p:cSld>
  <p:clrMapOvr>
    <a:masterClrMapping/>
  </p:clrMapOvr>
  <p:transition spd="med" advTm="0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69" y="685800"/>
            <a:ext cx="971804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28" y="685800"/>
            <a:ext cx="710754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052452"/>
      </p:ext>
    </p:extLst>
  </p:cSld>
  <p:clrMapOvr>
    <a:masterClrMapping/>
  </p:clrMapOvr>
  <p:transition spd="med" advTm="0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862588"/>
      </p:ext>
    </p:extLst>
  </p:cSld>
  <p:clrMapOvr>
    <a:masterClrMapping/>
  </p:clrMapOvr>
  <p:transition spd="med" advTm="0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2590800"/>
            <a:ext cx="6173807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38" y="5410200"/>
            <a:ext cx="6174998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11355"/>
      </p:ext>
    </p:extLst>
  </p:cSld>
  <p:clrMapOvr>
    <a:masterClrMapping/>
  </p:clrMapOvr>
  <p:transition spd="med" advTm="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2" y="685800"/>
            <a:ext cx="377288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91" y="685800"/>
            <a:ext cx="377288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013534"/>
      </p:ext>
    </p:extLst>
  </p:cSld>
  <p:clrMapOvr>
    <a:masterClrMapping/>
  </p:clrMapOvr>
  <p:transition spd="med" advTm="0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500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500" y="1676400"/>
            <a:ext cx="377288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4989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3798" y="1676400"/>
            <a:ext cx="377288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096802"/>
      </p:ext>
    </p:extLst>
  </p:cSld>
  <p:clrMapOvr>
    <a:masterClrMapping/>
  </p:clrMapOvr>
  <p:transition spd="med" advTm="0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428155"/>
      </p:ext>
    </p:extLst>
  </p:cSld>
  <p:clrMapOvr>
    <a:masterClrMapping/>
  </p:clrMapOvr>
  <p:transition spd="med" advTm="0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311899"/>
      </p:ext>
    </p:extLst>
  </p:cSld>
  <p:clrMapOvr>
    <a:masterClrMapping/>
  </p:clrMapOvr>
  <p:transition spd="med" advTm="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362" y="685800"/>
            <a:ext cx="5029438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726258"/>
      </p:ext>
    </p:extLst>
  </p:cSld>
  <p:clrMapOvr>
    <a:masterClrMapping/>
  </p:clrMapOvr>
  <p:transition spd="med" advTm="0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57362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041433"/>
      </p:ext>
    </p:extLst>
  </p:cSld>
  <p:clrMapOvr>
    <a:masterClrMapping/>
  </p:clrMapOvr>
  <p:transition spd="med" advTm="0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1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0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408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30672" cy="11247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ГБПОУ «Агротехнический техникум» с. Дивное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494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Сельскохозяйственная техника</a:t>
            </a:r>
            <a:endParaRPr lang="ru-RU" b="1" dirty="0"/>
          </a:p>
        </p:txBody>
      </p:sp>
      <p:pic>
        <p:nvPicPr>
          <p:cNvPr id="3074" name="Рисунок 8" descr="Борона дисковая навесная БДХ 4x4 с шлейф катк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2857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270892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Борона дисковая БДМП-4</a:t>
            </a:r>
            <a:r>
              <a:rPr lang="en-US" b="1" dirty="0" smtClean="0"/>
              <a:t>x</a:t>
            </a:r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3075" name="Рисунок 9" descr="Борона дисковая 3200 с шлейф – катк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270892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Борона дисковая БДП -3200</a:t>
            </a:r>
            <a:endParaRPr lang="ru-RU" b="1" dirty="0"/>
          </a:p>
        </p:txBody>
      </p:sp>
    </p:spTree>
  </p:cSld>
  <p:clrMapOvr>
    <a:masterClrMapping/>
  </p:clrMapOvr>
  <p:transition spd="med" advTm="502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 descr="Плуг оборотный ППО – 8-40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244334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Плуг ППО-8-40</a:t>
            </a:r>
            <a:endParaRPr lang="ru-RU" b="1" dirty="0"/>
          </a:p>
        </p:txBody>
      </p:sp>
      <p:pic>
        <p:nvPicPr>
          <p:cNvPr id="4099" name="Рисунок 13" descr="Плуг оборотный ППО-56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4008" y="3244334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Плуг ППО-5/6-35</a:t>
            </a:r>
            <a:endParaRPr lang="ru-RU" b="1" dirty="0"/>
          </a:p>
        </p:txBody>
      </p:sp>
      <p:pic>
        <p:nvPicPr>
          <p:cNvPr id="4100" name="Рисунок 15" descr="Сеялка зерновая СЗП-3,6Б (с катками)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572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" y="3244334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/>
              <a:t>Сеялка СЗ-3,6Б</a:t>
            </a:r>
            <a:endParaRPr lang="ru-RU" b="1" dirty="0"/>
          </a:p>
        </p:txBody>
      </p:sp>
      <p:pic>
        <p:nvPicPr>
          <p:cNvPr id="4101" name="Рисунок 16" descr="Протравитель зерна ПСМ-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032"/>
            <a:ext cx="4572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72000" y="3244334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/>
              <a:t>Протравитель семян ПСМ-25</a:t>
            </a:r>
            <a:endParaRPr lang="ru-RU" b="1" dirty="0"/>
          </a:p>
        </p:txBody>
      </p:sp>
    </p:spTree>
  </p:cSld>
  <p:clrMapOvr>
    <a:masterClrMapping/>
  </p:clrMapOvr>
  <p:transition spd="med" advTm="733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7" descr="Пресс-подборщик ППТ-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47745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3" y="3244334"/>
            <a:ext cx="45365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err="1" smtClean="0"/>
              <a:t>Прессподборщик</a:t>
            </a:r>
            <a:r>
              <a:rPr lang="ru-RU" b="1" dirty="0" smtClean="0"/>
              <a:t> ПП-041</a:t>
            </a:r>
            <a:endParaRPr lang="ru-RU" b="1" dirty="0"/>
          </a:p>
        </p:txBody>
      </p:sp>
      <p:pic>
        <p:nvPicPr>
          <p:cNvPr id="5123" name="Рисунок 18" descr="Культиватор для сплошной обработки почвы КСО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4279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16016" y="3244334"/>
            <a:ext cx="4427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/>
              <a:t>Культиватор КСО </a:t>
            </a:r>
            <a:r>
              <a:rPr lang="ru-RU" b="1" dirty="0" smtClean="0"/>
              <a:t>-</a:t>
            </a:r>
            <a:r>
              <a:rPr lang="en-US" b="1" dirty="0" smtClean="0"/>
              <a:t> 8</a:t>
            </a:r>
            <a:endParaRPr lang="ru-RU" b="1" dirty="0"/>
          </a:p>
        </p:txBody>
      </p:sp>
    </p:spTree>
  </p:cSld>
  <p:clrMapOvr>
    <a:masterClrMapping/>
  </p:clrMapOvr>
  <p:transition spd="med" advTm="516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рц фото\Новая папка\ExternalPhotoContainerItem2_0bec3b0c-3d4a-4436-8486-017658b5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3429000"/>
          </a:xfrm>
          <a:prstGeom prst="rect">
            <a:avLst/>
          </a:prstGeom>
          <a:noFill/>
        </p:spPr>
      </p:pic>
      <p:pic>
        <p:nvPicPr>
          <p:cNvPr id="2051" name="Picture 3" descr="F:\рц фото\Новая папка\иим.jpg"/>
          <p:cNvPicPr>
            <a:picLocks noChangeAspect="1" noChangeArrowheads="1"/>
          </p:cNvPicPr>
          <p:nvPr/>
        </p:nvPicPr>
        <p:blipFill>
          <a:blip r:embed="rId3" cstate="print"/>
          <a:srcRect l="4134" t="9302" r="9468" b="13686"/>
          <a:stretch>
            <a:fillRect/>
          </a:stretch>
        </p:blipFill>
        <p:spPr bwMode="auto">
          <a:xfrm>
            <a:off x="0" y="0"/>
            <a:ext cx="4333979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501008"/>
            <a:ext cx="442798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/>
              <a:t>Посевной комплекс </a:t>
            </a:r>
          </a:p>
          <a:p>
            <a:pPr>
              <a:lnSpc>
                <a:spcPct val="90000"/>
              </a:lnSpc>
            </a:pPr>
            <a:r>
              <a:rPr lang="ru-RU" sz="1600" b="1" dirty="0" smtClean="0"/>
              <a:t>АС315 ТВН </a:t>
            </a:r>
            <a:r>
              <a:rPr lang="en-US" sz="1600" b="1" dirty="0" smtClean="0"/>
              <a:t>QCS IWS 12</a:t>
            </a:r>
            <a:r>
              <a:rPr lang="ru-RU" sz="1600" b="1" dirty="0" smtClean="0"/>
              <a:t>,3</a:t>
            </a:r>
            <a:r>
              <a:rPr lang="en-US" sz="1600" b="1" dirty="0" smtClean="0"/>
              <a:t> m V.1.2.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3429000"/>
            <a:ext cx="38519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b="1" dirty="0" smtClean="0"/>
              <a:t>Культиватор </a:t>
            </a:r>
          </a:p>
          <a:p>
            <a:pPr algn="r">
              <a:lnSpc>
                <a:spcPct val="90000"/>
              </a:lnSpc>
            </a:pPr>
            <a:r>
              <a:rPr lang="ru-RU" sz="2000" b="1" dirty="0" smtClean="0"/>
              <a:t>КСО-12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" name="Picture 2" descr="F:\рц фото\Новая папка\102624782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7975" t="22501" r="21062"/>
          <a:stretch>
            <a:fillRect/>
          </a:stretch>
        </p:blipFill>
        <p:spPr bwMode="auto">
          <a:xfrm>
            <a:off x="3203848" y="2636912"/>
            <a:ext cx="4392488" cy="324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03848" y="3258184"/>
            <a:ext cx="439248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 algn="ctr">
              <a:lnSpc>
                <a:spcPct val="90000"/>
              </a:lnSpc>
            </a:pPr>
            <a:r>
              <a:rPr lang="ru-RU" b="1" dirty="0" smtClean="0"/>
              <a:t>Косилка </a:t>
            </a:r>
            <a:r>
              <a:rPr lang="ru-RU" b="1" dirty="0" smtClean="0"/>
              <a:t>ротационная навесная ЖТТ-2,1</a:t>
            </a:r>
            <a:endParaRPr lang="ru-RU" b="1" dirty="0"/>
          </a:p>
        </p:txBody>
      </p:sp>
    </p:spTree>
  </p:cSld>
  <p:clrMapOvr>
    <a:masterClrMapping/>
  </p:clrMapOvr>
  <p:transition spd="med" advTm="772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etaprom.ru/board_foto/1467016689foto1_big.jpg"/>
          <p:cNvPicPr>
            <a:picLocks noChangeAspect="1" noChangeArrowheads="1"/>
          </p:cNvPicPr>
          <p:nvPr/>
        </p:nvPicPr>
        <p:blipFill>
          <a:blip r:embed="rId2" cstate="print"/>
          <a:srcRect l="3780" t="10080" r="5501" b="19361"/>
          <a:stretch>
            <a:fillRect/>
          </a:stretch>
        </p:blipFill>
        <p:spPr bwMode="auto">
          <a:xfrm>
            <a:off x="3347864" y="2105472"/>
            <a:ext cx="579613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4048" y="15567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/>
              <a:t>ОВС-25 очиститель вороха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94116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/>
              <a:t>Опрыскиватель  навесной ОН 16.600</a:t>
            </a:r>
            <a:endParaRPr lang="ru-RU" sz="2000" b="1" dirty="0"/>
          </a:p>
        </p:txBody>
      </p:sp>
      <p:pic>
        <p:nvPicPr>
          <p:cNvPr id="9" name="Picture 2" descr="F:\рц фото\IMG_20160409_181707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505" r="12703" b="15646"/>
          <a:stretch>
            <a:fillRect/>
          </a:stretch>
        </p:blipFill>
        <p:spPr bwMode="auto">
          <a:xfrm>
            <a:off x="0" y="0"/>
            <a:ext cx="507605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46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Учебные тренажёры по отработке навыков практического вождения</a:t>
            </a:r>
            <a:endParaRPr lang="ru-RU" dirty="0"/>
          </a:p>
        </p:txBody>
      </p:sp>
      <p:pic>
        <p:nvPicPr>
          <p:cNvPr id="6146" name="Рисунок 14" descr="C:\Users\Ученик 7\Desktop\для маши\Техника\1392299367_s-traktoristom.jpggfhfg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647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рц фото\Новая папка\IMG_20161122_152937.jpg"/>
          <p:cNvPicPr>
            <a:picLocks noChangeAspect="1" noChangeArrowheads="1"/>
          </p:cNvPicPr>
          <p:nvPr/>
        </p:nvPicPr>
        <p:blipFill>
          <a:blip r:embed="rId3" cstate="print"/>
          <a:srcRect t="12766" r="11702"/>
          <a:stretch>
            <a:fillRect/>
          </a:stretch>
        </p:blipFill>
        <p:spPr bwMode="auto">
          <a:xfrm>
            <a:off x="5159557" y="0"/>
            <a:ext cx="3984443" cy="2952328"/>
          </a:xfrm>
          <a:prstGeom prst="rect">
            <a:avLst/>
          </a:prstGeom>
          <a:noFill/>
        </p:spPr>
      </p:pic>
      <p:pic>
        <p:nvPicPr>
          <p:cNvPr id="6" name="Picture 2" descr="F:\рц фото\DSCN0225.JPG"/>
          <p:cNvPicPr>
            <a:picLocks noChangeAspect="1" noChangeArrowheads="1"/>
          </p:cNvPicPr>
          <p:nvPr/>
        </p:nvPicPr>
        <p:blipFill>
          <a:blip r:embed="rId4" cstate="print"/>
          <a:srcRect l="47693" b="16163"/>
          <a:stretch>
            <a:fillRect/>
          </a:stretch>
        </p:blipFill>
        <p:spPr bwMode="auto">
          <a:xfrm>
            <a:off x="2195736" y="1700808"/>
            <a:ext cx="4152864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61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Учебные лаборатории, кабинеты, мастерские</a:t>
            </a:r>
            <a:endParaRPr lang="ru-RU" b="1" dirty="0"/>
          </a:p>
        </p:txBody>
      </p:sp>
      <p:pic>
        <p:nvPicPr>
          <p:cNvPr id="7170" name="Picture 2" descr="DSCN0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413995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DSCN04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396937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7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N0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932041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SCN04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50040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24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SCN03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рц фото\IMG_2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5340085" cy="4005064"/>
          </a:xfrm>
          <a:prstGeom prst="rect">
            <a:avLst/>
          </a:prstGeom>
          <a:noFill/>
        </p:spPr>
      </p:pic>
      <p:pic>
        <p:nvPicPr>
          <p:cNvPr id="3075" name="Picture 3" descr="F:\рц фото\DSCN0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12976"/>
            <a:ext cx="5112568" cy="364502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18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Компьютерные учебные кабинеты</a:t>
            </a:r>
            <a:endParaRPr lang="ru-RU" b="1" dirty="0"/>
          </a:p>
        </p:txBody>
      </p:sp>
      <p:pic>
        <p:nvPicPr>
          <p:cNvPr id="9218" name="Picture 2" descr="DSCN0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22679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136" descr="SAM_09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44504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56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Колегия стенды\Ресурсный центр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33843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30672" cy="6669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Профильный ресурсный центр профессиональной подготовки, переподготовки и повышения квалификации    рабочих кадров и специалистов по направлениям: «Сельское хозяйство и автомобильный транспорт»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Приказ министерства образования Ставропольского края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от 30 июня 2013 года №714-пр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Дата открытия: 13 февраля 2014 года</a:t>
            </a:r>
            <a:endParaRPr lang="ru-RU" sz="3200" b="1" dirty="0"/>
          </a:p>
        </p:txBody>
      </p:sp>
    </p:spTree>
  </p:cSld>
  <p:clrMapOvr>
    <a:masterClrMapping/>
  </p:clrMapOvr>
  <p:transition spd="med" advTm="491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919" y="0"/>
            <a:ext cx="90681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ГБПОУ «Агротехнический техникум» с. Дивное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7302" y="548681"/>
            <a:ext cx="24893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 адрес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42" y="2967335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8305" y="2204864"/>
            <a:ext cx="66674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 Дивное, ул. Вокзальная, д.16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Тел.(факс) (86555)5-20-00</a:t>
            </a:r>
          </a:p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divpu46@rambler.ru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967334"/>
            <a:ext cx="86409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Профильный ресурсный центр профессиональной </a:t>
            </a:r>
            <a:r>
              <a:rPr lang="ru-RU" sz="2400" b="1" dirty="0" smtClean="0">
                <a:solidFill>
                  <a:srgbClr val="002060"/>
                </a:solidFill>
              </a:rPr>
              <a:t>подготовки, переподготовки и повышения квалификации    рабочих кадров и специалистов по направлениям: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Сельское хозяйство и автомобильный транспорт»</a:t>
            </a:r>
            <a:endParaRPr lang="ru-RU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56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-68239" y="107726"/>
            <a:ext cx="92804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Сетевое взаимодействие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ресурсного центра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G:\Колегия стенды\Ресурсный центр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войная стрелка вверх/вниз 6"/>
          <p:cNvSpPr/>
          <p:nvPr/>
        </p:nvSpPr>
        <p:spPr>
          <a:xfrm>
            <a:off x="4355976" y="4725144"/>
            <a:ext cx="216024" cy="12241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52203" y="2967335"/>
            <a:ext cx="5839611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ГБПОУ «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Ипатовский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многопрофильный техникум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5508104" y="3645024"/>
            <a:ext cx="108012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967335"/>
            <a:ext cx="3528391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ГБПОУ «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Зеленокумский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многопрофильный техникум»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2267744" y="3573016"/>
            <a:ext cx="115212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967335"/>
            <a:ext cx="248376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ГБПОУ «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Благодарненский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агротехнический техникум»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 flipH="1">
            <a:off x="4427984" y="1844824"/>
            <a:ext cx="144016" cy="864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1340768"/>
            <a:ext cx="635105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ГБПОУ  «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Новопавловский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многопрофильный техникум»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559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-68239" y="107726"/>
            <a:ext cx="92804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Сетевое взаимодействие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ресурсного центра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G:\Колегия стенды\Ресурсный центр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войная стрелка вверх/вниз 6"/>
          <p:cNvSpPr/>
          <p:nvPr/>
        </p:nvSpPr>
        <p:spPr>
          <a:xfrm>
            <a:off x="4355976" y="4725144"/>
            <a:ext cx="216024" cy="12241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9821" y="2967335"/>
            <a:ext cx="7644400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ГБПОУ «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Нефтекумский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региональный политехнический колледж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5724128" y="3573016"/>
            <a:ext cx="158417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967335"/>
            <a:ext cx="35283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работодатели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2267744" y="3573016"/>
            <a:ext cx="115212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967335"/>
            <a:ext cx="248376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 занятости населения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 flipH="1">
            <a:off x="4427984" y="1844824"/>
            <a:ext cx="144016" cy="864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1340768"/>
            <a:ext cx="63510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ГБПОУ  «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Светлоградский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региональный сельскохозяйственный колледж»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545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</a:t>
            </a:r>
            <a:endParaRPr lang="ru-RU" b="1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b="1" dirty="0" smtClean="0"/>
              <a:t>   Профильный ресурсный центр является механизмом взаимодействия профессиональных образовательных организаций, центров занятости населения и предприятий- социальных партнёров: </a:t>
            </a:r>
            <a:endParaRPr lang="ru-RU" b="1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b="1" dirty="0" err="1" smtClean="0"/>
              <a:t>СПК-племзавод</a:t>
            </a:r>
            <a:r>
              <a:rPr lang="ru-RU" b="1" dirty="0" smtClean="0"/>
              <a:t> </a:t>
            </a:r>
            <a:r>
              <a:rPr lang="ru-RU" b="1" dirty="0" smtClean="0"/>
              <a:t>«Дружба», </a:t>
            </a:r>
            <a:r>
              <a:rPr lang="ru-RU" b="1" dirty="0" err="1" smtClean="0"/>
              <a:t>колхоз-племзавод</a:t>
            </a:r>
            <a:r>
              <a:rPr lang="ru-RU" b="1" dirty="0" smtClean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Маныч</a:t>
            </a:r>
            <a:r>
              <a:rPr lang="ru-RU" b="1" dirty="0" smtClean="0"/>
              <a:t>», </a:t>
            </a:r>
            <a:r>
              <a:rPr lang="ru-RU" b="1" dirty="0" err="1" smtClean="0"/>
              <a:t>СПК-племзавод</a:t>
            </a:r>
            <a:r>
              <a:rPr lang="ru-RU" b="1" dirty="0" smtClean="0"/>
              <a:t> «Путь Ленина», </a:t>
            </a:r>
            <a:endParaRPr lang="ru-RU" b="1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b="1" dirty="0" smtClean="0"/>
              <a:t>ОАО </a:t>
            </a:r>
            <a:r>
              <a:rPr lang="ru-RU" b="1" dirty="0" smtClean="0"/>
              <a:t>СПК «</a:t>
            </a:r>
            <a:r>
              <a:rPr lang="ru-RU" b="1" dirty="0" err="1" smtClean="0"/>
              <a:t>Айгурский</a:t>
            </a:r>
            <a:r>
              <a:rPr lang="ru-RU" b="1" dirty="0" smtClean="0"/>
              <a:t>», </a:t>
            </a:r>
            <a:r>
              <a:rPr lang="ru-RU" b="1" dirty="0" err="1" smtClean="0"/>
              <a:t>колхоз-племзавод</a:t>
            </a:r>
            <a:r>
              <a:rPr lang="ru-RU" b="1" dirty="0" smtClean="0"/>
              <a:t> «Гвардеец», </a:t>
            </a:r>
            <a:endParaRPr lang="ru-RU" b="1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b="1" dirty="0" err="1" smtClean="0"/>
              <a:t>СПК-колхоз</a:t>
            </a:r>
            <a:r>
              <a:rPr lang="ru-RU" b="1" dirty="0" smtClean="0"/>
              <a:t> </a:t>
            </a:r>
            <a:r>
              <a:rPr lang="ru-RU" b="1" dirty="0" smtClean="0"/>
              <a:t>имени </a:t>
            </a:r>
            <a:r>
              <a:rPr lang="ru-RU" b="1" dirty="0" err="1" smtClean="0"/>
              <a:t>Апанасенко</a:t>
            </a:r>
            <a:r>
              <a:rPr lang="ru-RU" b="1" dirty="0" smtClean="0"/>
              <a:t>, ООО СП «Джалга», </a:t>
            </a:r>
            <a:endParaRPr lang="ru-RU" b="1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b="1" dirty="0" smtClean="0"/>
              <a:t>ОАО </a:t>
            </a:r>
            <a:r>
              <a:rPr lang="ru-RU" b="1" dirty="0" smtClean="0"/>
              <a:t>«</a:t>
            </a:r>
            <a:r>
              <a:rPr lang="ru-RU" b="1" dirty="0" err="1" smtClean="0"/>
              <a:t>Белокопанское</a:t>
            </a:r>
            <a:r>
              <a:rPr lang="ru-RU" b="1" dirty="0" smtClean="0"/>
              <a:t>», </a:t>
            </a:r>
            <a:r>
              <a:rPr lang="ru-RU" b="1" dirty="0" err="1" smtClean="0"/>
              <a:t>колхоз-племзавод</a:t>
            </a:r>
            <a:r>
              <a:rPr lang="ru-RU" b="1" dirty="0" smtClean="0"/>
              <a:t> имени Ленина, </a:t>
            </a:r>
            <a:r>
              <a:rPr lang="ru-RU" b="1" dirty="0" err="1" smtClean="0"/>
              <a:t>СПК-колхоз</a:t>
            </a:r>
            <a:r>
              <a:rPr lang="ru-RU" b="1" dirty="0" smtClean="0"/>
              <a:t> «Родина», </a:t>
            </a:r>
            <a:endParaRPr lang="ru-RU" b="1" dirty="0" smtClean="0"/>
          </a:p>
          <a:p>
            <a:pPr algn="ctr">
              <a:lnSpc>
                <a:spcPct val="100000"/>
              </a:lnSpc>
              <a:buNone/>
            </a:pPr>
            <a:r>
              <a:rPr lang="ru-RU" b="1" dirty="0" smtClean="0"/>
              <a:t>СПК </a:t>
            </a:r>
            <a:r>
              <a:rPr lang="ru-RU" b="1" dirty="0" err="1" smtClean="0"/>
              <a:t>колхоз-племзавод</a:t>
            </a:r>
            <a:r>
              <a:rPr lang="ru-RU" b="1" dirty="0" smtClean="0"/>
              <a:t> «Россия» и </a:t>
            </a:r>
            <a:r>
              <a:rPr lang="ru-RU" b="1" dirty="0" smtClean="0"/>
              <a:t>другие</a:t>
            </a:r>
            <a:endParaRPr lang="ru-RU" dirty="0"/>
          </a:p>
        </p:txBody>
      </p:sp>
    </p:spTree>
  </p:cSld>
  <p:clrMapOvr>
    <a:masterClrMapping/>
  </p:clrMapOvr>
  <p:transition spd="med" advTm="817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30672" cy="475942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Профессиональная подготовка рабочих и служащих в ресурсном центре осуществляется по следующим основным программам: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- «Современные технологические процессы, оборудование и техника в сельскохозяйственном производстве»;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- «Организация и выполнение грузовых перевозок автомобильным транспортом»;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- «Тракторист, категория «</a:t>
            </a:r>
            <a:r>
              <a:rPr lang="en-US" sz="2700" b="1" dirty="0" smtClean="0"/>
              <a:t>B</a:t>
            </a:r>
            <a:r>
              <a:rPr lang="ru-RU" sz="2700" b="1" dirty="0" smtClean="0"/>
              <a:t>», «</a:t>
            </a:r>
            <a:r>
              <a:rPr lang="en-US" sz="2700" b="1" dirty="0" smtClean="0"/>
              <a:t>C</a:t>
            </a:r>
            <a:r>
              <a:rPr lang="ru-RU" sz="2700" b="1" dirty="0" smtClean="0"/>
              <a:t>», «</a:t>
            </a:r>
            <a:r>
              <a:rPr lang="en-US" sz="2700" b="1" dirty="0" smtClean="0"/>
              <a:t>E</a:t>
            </a:r>
            <a:r>
              <a:rPr lang="ru-RU" sz="2700" b="1" dirty="0" smtClean="0"/>
              <a:t>»»;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- «Водитель, категория «В», «С»».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Профессиональная переподготовка проводится по программам: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- «Тракторист, категория «</a:t>
            </a:r>
            <a:r>
              <a:rPr lang="en-US" sz="2700" b="1" dirty="0" smtClean="0"/>
              <a:t>D</a:t>
            </a:r>
            <a:r>
              <a:rPr lang="ru-RU" sz="2700" b="1" dirty="0" smtClean="0"/>
              <a:t>»»;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        - «Тракторист, категория «</a:t>
            </a:r>
            <a:r>
              <a:rPr lang="en-US" sz="2700" b="1" dirty="0" smtClean="0"/>
              <a:t>F</a:t>
            </a:r>
            <a:r>
              <a:rPr lang="ru-RU" sz="2700" b="1" dirty="0" smtClean="0"/>
              <a:t>»».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1835" y="332656"/>
            <a:ext cx="82403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Программы обучения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898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Евгений\AppData\Local\Microsoft\Windows\Temporary Internet Files\Content.Word\IMG_20150619_1359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Колегия стенды\Зерноуборочный комбайн РСМ – 142 ACROS – 5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156342" cy="309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рц фото\DSCN0225.JPG"/>
          <p:cNvPicPr>
            <a:picLocks noChangeAspect="1" noChangeArrowheads="1"/>
          </p:cNvPicPr>
          <p:nvPr/>
        </p:nvPicPr>
        <p:blipFill>
          <a:blip r:embed="rId4" cstate="print"/>
          <a:srcRect l="10110" t="19149" b="17021"/>
          <a:stretch>
            <a:fillRect/>
          </a:stretch>
        </p:blipFill>
        <p:spPr bwMode="auto">
          <a:xfrm>
            <a:off x="2051720" y="3356992"/>
            <a:ext cx="405725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11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0612" y="404665"/>
            <a:ext cx="7717260" cy="4472136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Оснащение ресурсного центра</a:t>
            </a:r>
          </a:p>
          <a:p>
            <a:pPr algn="ctr">
              <a:buNone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Рисунок 11" descr="85855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8884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4293096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b="1" dirty="0" smtClean="0"/>
          </a:p>
          <a:p>
            <a:pPr algn="ctr">
              <a:buFontTx/>
              <a:buChar char="-"/>
            </a:pPr>
            <a:endParaRPr lang="ru-RU" b="1" dirty="0" smtClean="0"/>
          </a:p>
          <a:p>
            <a:pPr algn="ctr">
              <a:buFontTx/>
              <a:buChar char="-"/>
            </a:pPr>
            <a:endParaRPr lang="ru-RU" b="1" dirty="0" smtClean="0"/>
          </a:p>
          <a:p>
            <a:pPr algn="ctr">
              <a:buFontTx/>
              <a:buChar char="-"/>
            </a:pPr>
            <a:r>
              <a:rPr lang="ru-RU" b="1" dirty="0" smtClean="0"/>
              <a:t>Зерноуборочный комбайн </a:t>
            </a:r>
          </a:p>
          <a:p>
            <a:pPr algn="ctr"/>
            <a:r>
              <a:rPr lang="ru-RU" b="1" dirty="0" smtClean="0"/>
              <a:t>РСМ –142 ACROS </a:t>
            </a:r>
            <a:endParaRPr lang="ru-RU" dirty="0"/>
          </a:p>
        </p:txBody>
      </p:sp>
      <p:pic>
        <p:nvPicPr>
          <p:cNvPr id="1027" name="Рисунок 12" descr="458706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4464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11960" y="3244334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      -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b="1" dirty="0" smtClean="0"/>
              <a:t>Трактор VERSATILE 2375 v24</a:t>
            </a:r>
            <a:endParaRPr lang="ru-RU" dirty="0"/>
          </a:p>
        </p:txBody>
      </p:sp>
    </p:spTree>
  </p:cSld>
  <p:clrMapOvr>
    <a:masterClrMapping/>
  </p:clrMapOvr>
  <p:transition spd="med" advTm="541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3" descr="s54769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6321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3244334"/>
            <a:ext cx="4427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- Трактор МТЗ 2112 </a:t>
            </a:r>
            <a:r>
              <a:rPr lang="ru-RU" b="1" dirty="0" err="1" smtClean="0"/>
              <a:t>Беларус</a:t>
            </a:r>
            <a:endParaRPr lang="ru-RU" dirty="0"/>
          </a:p>
        </p:txBody>
      </p:sp>
      <p:pic>
        <p:nvPicPr>
          <p:cNvPr id="2051" name="Рисунок 14" descr="43422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27984" y="3244334"/>
            <a:ext cx="471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- Автомобиль ГАЗ – 33106-617 </a:t>
            </a:r>
            <a:endParaRPr lang="ru-RU" dirty="0"/>
          </a:p>
        </p:txBody>
      </p:sp>
      <p:pic>
        <p:nvPicPr>
          <p:cNvPr id="2052" name="Рисунок 15" descr="648087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4279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3244334"/>
            <a:ext cx="6790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-Автомобиль - самосвал КамАЗ-45143-62 </a:t>
            </a:r>
            <a:endParaRPr lang="ru-RU" dirty="0"/>
          </a:p>
        </p:txBody>
      </p:sp>
      <p:pic>
        <p:nvPicPr>
          <p:cNvPr id="2053" name="Рисунок 16" descr="123103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73016"/>
            <a:ext cx="47160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427984" y="3244334"/>
            <a:ext cx="4716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- </a:t>
            </a:r>
          </a:p>
          <a:p>
            <a:r>
              <a:rPr lang="ru-RU" b="1" dirty="0" smtClean="0"/>
              <a:t>               Прицеп самосвальный(зерновой)</a:t>
            </a:r>
            <a:endParaRPr lang="ru-RU" dirty="0"/>
          </a:p>
        </p:txBody>
      </p:sp>
    </p:spTree>
  </p:cSld>
  <p:clrMapOvr>
    <a:masterClrMapping/>
  </p:clrMapOvr>
  <p:transition spd="med" advTm="683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Marketing_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tf02801084</Template>
  <TotalTime>161</TotalTime>
  <Words>310</Words>
  <Application>Microsoft Office PowerPoint</Application>
  <PresentationFormat>Экран (4:3)</PresentationFormat>
  <Paragraphs>197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Marketing_16x9</vt:lpstr>
      <vt:lpstr>ГБПОУ «Агротехнический техникум» с. Дивное</vt:lpstr>
      <vt:lpstr>Профильный ресурсный центр профессиональной подготовки, переподготовки и повышения квалификации    рабочих кадров и специалистов по направлениям: «Сельское хозяйство и автомобильный транспорт»           Приказ министерства образования Ставропольского края  от 30 июня 2013 года №714-пр Дата открытия: 13 февраля 2014 года</vt:lpstr>
      <vt:lpstr>Слайд 3</vt:lpstr>
      <vt:lpstr>Слайд 4</vt:lpstr>
      <vt:lpstr>Слайд 5</vt:lpstr>
      <vt:lpstr> Профессиональная подготовка рабочих и служащих в ресурсном центре осуществляется по следующим основным программам: - «Современные технологические процессы, оборудование и техника в сельскохозяйственном производстве»; - «Организация и выполнение грузовых перевозок автомобильным транспортом»; - «Тракторист, категория «B», «C», «E»»; - «Водитель, категория «В», «С»». Профессиональная переподготовка проводится по программам: - «Тракторист, категория «D»»;         - «Тракторист, категория «F»». </vt:lpstr>
      <vt:lpstr>Слайд 7</vt:lpstr>
      <vt:lpstr>Слайд 8</vt:lpstr>
      <vt:lpstr>Слайд 9</vt:lpstr>
      <vt:lpstr>Сельскохозяйственная техника</vt:lpstr>
      <vt:lpstr>Слайд 11</vt:lpstr>
      <vt:lpstr>Слайд 12</vt:lpstr>
      <vt:lpstr>Слайд 13</vt:lpstr>
      <vt:lpstr>Слайд 14</vt:lpstr>
      <vt:lpstr>Учебные тренажёры по отработке навыков практического вождения</vt:lpstr>
      <vt:lpstr>Учебные лаборатории, кабинеты, мастерские</vt:lpstr>
      <vt:lpstr>Слайд 17</vt:lpstr>
      <vt:lpstr>Слайд 18</vt:lpstr>
      <vt:lpstr>Компьютерные учебные кабинеты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Профильный ресурсный центр ГБПОУ «Агротехнический техникум» с. Дивное</dc:title>
  <dc:creator>ЗамУВР</dc:creator>
  <cp:lastModifiedBy>ЗамУВР</cp:lastModifiedBy>
  <cp:revision>22</cp:revision>
  <dcterms:created xsi:type="dcterms:W3CDTF">2017-01-31T11:12:59Z</dcterms:created>
  <dcterms:modified xsi:type="dcterms:W3CDTF">2017-02-01T11:18:26Z</dcterms:modified>
</cp:coreProperties>
</file>